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BF408-5B3A-4294-ADE2-E44BD06D6823}" v="5" dt="2025-03-05T10:09:19.195"/>
    <p1510:client id="{2B963F19-2895-40B0-9C4B-152A770F1BDF}" v="28" dt="2025-03-05T10:44:24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ünter Schmidt" userId="3effc45ba3739dce" providerId="LiveId" clId="{105BF408-5B3A-4294-ADE2-E44BD06D6823}"/>
    <pc:docChg chg="custSel addSld delSld modSld">
      <pc:chgData name="Günter Schmidt" userId="3effc45ba3739dce" providerId="LiveId" clId="{105BF408-5B3A-4294-ADE2-E44BD06D6823}" dt="2025-03-05T10:10:53.566" v="108" actId="47"/>
      <pc:docMkLst>
        <pc:docMk/>
      </pc:docMkLst>
      <pc:sldChg chg="modSp mod">
        <pc:chgData name="Günter Schmidt" userId="3effc45ba3739dce" providerId="LiveId" clId="{105BF408-5B3A-4294-ADE2-E44BD06D6823}" dt="2025-03-05T10:00:20.226" v="0" actId="14100"/>
        <pc:sldMkLst>
          <pc:docMk/>
          <pc:sldMk cId="2590810654" sldId="260"/>
        </pc:sldMkLst>
        <pc:picChg chg="mod">
          <ac:chgData name="Günter Schmidt" userId="3effc45ba3739dce" providerId="LiveId" clId="{105BF408-5B3A-4294-ADE2-E44BD06D6823}" dt="2025-03-05T10:00:20.226" v="0" actId="14100"/>
          <ac:picMkLst>
            <pc:docMk/>
            <pc:sldMk cId="2590810654" sldId="260"/>
            <ac:picMk id="4" creationId="{DBCFAD4B-5887-D0EF-29DA-9AF28E41711C}"/>
          </ac:picMkLst>
        </pc:picChg>
      </pc:sldChg>
      <pc:sldChg chg="modSp mod">
        <pc:chgData name="Günter Schmidt" userId="3effc45ba3739dce" providerId="LiveId" clId="{105BF408-5B3A-4294-ADE2-E44BD06D6823}" dt="2025-03-05T10:00:50.492" v="4" actId="1076"/>
        <pc:sldMkLst>
          <pc:docMk/>
          <pc:sldMk cId="3577485752" sldId="261"/>
        </pc:sldMkLst>
        <pc:picChg chg="mod">
          <ac:chgData name="Günter Schmidt" userId="3effc45ba3739dce" providerId="LiveId" clId="{105BF408-5B3A-4294-ADE2-E44BD06D6823}" dt="2025-03-05T10:00:50.492" v="4" actId="1076"/>
          <ac:picMkLst>
            <pc:docMk/>
            <pc:sldMk cId="3577485752" sldId="261"/>
            <ac:picMk id="4" creationId="{30C6801E-0B72-3298-AA56-FA13C8018D45}"/>
          </ac:picMkLst>
        </pc:picChg>
      </pc:sldChg>
      <pc:sldChg chg="addSp delSp modSp mod">
        <pc:chgData name="Günter Schmidt" userId="3effc45ba3739dce" providerId="LiveId" clId="{105BF408-5B3A-4294-ADE2-E44BD06D6823}" dt="2025-03-05T10:10:35.981" v="107" actId="1076"/>
        <pc:sldMkLst>
          <pc:docMk/>
          <pc:sldMk cId="1735970599" sldId="265"/>
        </pc:sldMkLst>
        <pc:spChg chg="add mod">
          <ac:chgData name="Günter Schmidt" userId="3effc45ba3739dce" providerId="LiveId" clId="{105BF408-5B3A-4294-ADE2-E44BD06D6823}" dt="2025-03-05T10:10:35.981" v="107" actId="1076"/>
          <ac:spMkLst>
            <pc:docMk/>
            <pc:sldMk cId="1735970599" sldId="265"/>
            <ac:spMk id="4" creationId="{33548A0A-B3D6-3482-F185-CB08E1575CC3}"/>
          </ac:spMkLst>
        </pc:spChg>
        <pc:picChg chg="add mod modCrop">
          <ac:chgData name="Günter Schmidt" userId="3effc45ba3739dce" providerId="LiveId" clId="{105BF408-5B3A-4294-ADE2-E44BD06D6823}" dt="2025-03-05T10:07:53.014" v="75" actId="1076"/>
          <ac:picMkLst>
            <pc:docMk/>
            <pc:sldMk cId="1735970599" sldId="265"/>
            <ac:picMk id="6" creationId="{8FB41A31-4F79-BBB5-B00C-59019DE9011A}"/>
          </ac:picMkLst>
        </pc:picChg>
        <pc:picChg chg="add del mod">
          <ac:chgData name="Günter Schmidt" userId="3effc45ba3739dce" providerId="LiveId" clId="{105BF408-5B3A-4294-ADE2-E44BD06D6823}" dt="2025-03-05T10:05:41.661" v="63" actId="478"/>
          <ac:picMkLst>
            <pc:docMk/>
            <pc:sldMk cId="1735970599" sldId="265"/>
            <ac:picMk id="8" creationId="{9AD2CA9F-A919-4BB1-08FC-163AEBA733E9}"/>
          </ac:picMkLst>
        </pc:picChg>
        <pc:picChg chg="add mod modCrop">
          <ac:chgData name="Günter Schmidt" userId="3effc45ba3739dce" providerId="LiveId" clId="{105BF408-5B3A-4294-ADE2-E44BD06D6823}" dt="2025-03-05T10:07:55.404" v="76" actId="1076"/>
          <ac:picMkLst>
            <pc:docMk/>
            <pc:sldMk cId="1735970599" sldId="265"/>
            <ac:picMk id="10" creationId="{B302B92B-A1DD-E647-1CE7-E450B2041A5F}"/>
          </ac:picMkLst>
        </pc:picChg>
        <pc:picChg chg="add mod modCrop">
          <ac:chgData name="Günter Schmidt" userId="3effc45ba3739dce" providerId="LiveId" clId="{105BF408-5B3A-4294-ADE2-E44BD06D6823}" dt="2025-03-05T10:09:56.919" v="88" actId="1076"/>
          <ac:picMkLst>
            <pc:docMk/>
            <pc:sldMk cId="1735970599" sldId="265"/>
            <ac:picMk id="12" creationId="{FF2ECB8D-C166-57A9-47FB-0E66B727AE93}"/>
          </ac:picMkLst>
        </pc:picChg>
      </pc:sldChg>
      <pc:sldChg chg="add del">
        <pc:chgData name="Günter Schmidt" userId="3effc45ba3739dce" providerId="LiveId" clId="{105BF408-5B3A-4294-ADE2-E44BD06D6823}" dt="2025-03-05T10:10:53.566" v="108" actId="47"/>
        <pc:sldMkLst>
          <pc:docMk/>
          <pc:sldMk cId="1373010048" sldId="266"/>
        </pc:sldMkLst>
      </pc:sldChg>
      <pc:sldChg chg="del">
        <pc:chgData name="Günter Schmidt" userId="3effc45ba3739dce" providerId="LiveId" clId="{105BF408-5B3A-4294-ADE2-E44BD06D6823}" dt="2025-03-05T10:01:16.807" v="5" actId="47"/>
        <pc:sldMkLst>
          <pc:docMk/>
          <pc:sldMk cId="2986644453" sldId="266"/>
        </pc:sldMkLst>
      </pc:sldChg>
      <pc:sldChg chg="del">
        <pc:chgData name="Günter Schmidt" userId="3effc45ba3739dce" providerId="LiveId" clId="{105BF408-5B3A-4294-ADE2-E44BD06D6823}" dt="2025-03-05T10:01:18.340" v="6" actId="47"/>
        <pc:sldMkLst>
          <pc:docMk/>
          <pc:sldMk cId="2749360878" sldId="267"/>
        </pc:sldMkLst>
      </pc:sldChg>
    </pc:docChg>
  </pc:docChgLst>
  <pc:docChgLst>
    <pc:chgData name="Günter Schmidt" userId="3effc45ba3739dce" providerId="LiveId" clId="{2B963F19-2895-40B0-9C4B-152A770F1BDF}"/>
    <pc:docChg chg="custSel addSld delSld modSld sldOrd">
      <pc:chgData name="Günter Schmidt" userId="3effc45ba3739dce" providerId="LiveId" clId="{2B963F19-2895-40B0-9C4B-152A770F1BDF}" dt="2025-03-05T10:46:33.388" v="102" actId="47"/>
      <pc:docMkLst>
        <pc:docMk/>
      </pc:docMkLst>
      <pc:sldChg chg="addSp delSp del mod">
        <pc:chgData name="Günter Schmidt" userId="3effc45ba3739dce" providerId="LiveId" clId="{2B963F19-2895-40B0-9C4B-152A770F1BDF}" dt="2025-03-05T10:29:15.670" v="19" actId="47"/>
        <pc:sldMkLst>
          <pc:docMk/>
          <pc:sldMk cId="3837270670" sldId="256"/>
        </pc:sldMkLst>
        <pc:spChg chg="del">
          <ac:chgData name="Günter Schmidt" userId="3effc45ba3739dce" providerId="LiveId" clId="{2B963F19-2895-40B0-9C4B-152A770F1BDF}" dt="2025-03-05T10:23:22.500" v="1" actId="478"/>
          <ac:spMkLst>
            <pc:docMk/>
            <pc:sldMk cId="3837270670" sldId="256"/>
            <ac:spMk id="2" creationId="{1D733C0B-B944-9039-E1A6-27957E04CE6F}"/>
          </ac:spMkLst>
        </pc:spChg>
        <pc:spChg chg="del">
          <ac:chgData name="Günter Schmidt" userId="3effc45ba3739dce" providerId="LiveId" clId="{2B963F19-2895-40B0-9C4B-152A770F1BDF}" dt="2025-03-05T10:23:24.624" v="2" actId="478"/>
          <ac:spMkLst>
            <pc:docMk/>
            <pc:sldMk cId="3837270670" sldId="256"/>
            <ac:spMk id="3" creationId="{CE6611DF-D934-8A10-0513-6CA956290516}"/>
          </ac:spMkLst>
        </pc:spChg>
        <pc:picChg chg="add">
          <ac:chgData name="Günter Schmidt" userId="3effc45ba3739dce" providerId="LiveId" clId="{2B963F19-2895-40B0-9C4B-152A770F1BDF}" dt="2025-03-05T10:27:53.442" v="16"/>
          <ac:picMkLst>
            <pc:docMk/>
            <pc:sldMk cId="3837270670" sldId="256"/>
            <ac:picMk id="4" creationId="{12683EA4-2314-0330-1E73-4B02C95A55E5}"/>
          </ac:picMkLst>
        </pc:picChg>
        <pc:picChg chg="del">
          <ac:chgData name="Günter Schmidt" userId="3effc45ba3739dce" providerId="LiveId" clId="{2B963F19-2895-40B0-9C4B-152A770F1BDF}" dt="2025-03-05T10:23:16.946" v="0" actId="478"/>
          <ac:picMkLst>
            <pc:docMk/>
            <pc:sldMk cId="3837270670" sldId="256"/>
            <ac:picMk id="5" creationId="{FDE73651-F6E9-953E-5D0C-C2225AD733C7}"/>
          </ac:picMkLst>
        </pc:picChg>
      </pc:sldChg>
      <pc:sldChg chg="del">
        <pc:chgData name="Günter Schmidt" userId="3effc45ba3739dce" providerId="LiveId" clId="{2B963F19-2895-40B0-9C4B-152A770F1BDF}" dt="2025-03-05T10:23:35.262" v="4" actId="47"/>
        <pc:sldMkLst>
          <pc:docMk/>
          <pc:sldMk cId="1664841324" sldId="257"/>
        </pc:sldMkLst>
      </pc:sldChg>
      <pc:sldChg chg="addSp delSp del mod">
        <pc:chgData name="Günter Schmidt" userId="3effc45ba3739dce" providerId="LiveId" clId="{2B963F19-2895-40B0-9C4B-152A770F1BDF}" dt="2025-03-05T10:29:14.422" v="18" actId="47"/>
        <pc:sldMkLst>
          <pc:docMk/>
          <pc:sldMk cId="3262581380" sldId="258"/>
        </pc:sldMkLst>
        <pc:picChg chg="add">
          <ac:chgData name="Günter Schmidt" userId="3effc45ba3739dce" providerId="LiveId" clId="{2B963F19-2895-40B0-9C4B-152A770F1BDF}" dt="2025-03-05T10:28:34.233" v="17"/>
          <ac:picMkLst>
            <pc:docMk/>
            <pc:sldMk cId="3262581380" sldId="258"/>
            <ac:picMk id="2" creationId="{14709F21-6300-78EC-765B-231BC8381F4C}"/>
          </ac:picMkLst>
        </pc:picChg>
        <pc:picChg chg="del">
          <ac:chgData name="Günter Schmidt" userId="3effc45ba3739dce" providerId="LiveId" clId="{2B963F19-2895-40B0-9C4B-152A770F1BDF}" dt="2025-03-05T10:23:31.689" v="3" actId="478"/>
          <ac:picMkLst>
            <pc:docMk/>
            <pc:sldMk cId="3262581380" sldId="258"/>
            <ac:picMk id="6" creationId="{2BAD3D56-8F41-5EE1-8CA1-FBFCDEF21CCF}"/>
          </ac:picMkLst>
        </pc:picChg>
      </pc:sldChg>
      <pc:sldChg chg="addSp delSp modSp mod">
        <pc:chgData name="Günter Schmidt" userId="3effc45ba3739dce" providerId="LiveId" clId="{2B963F19-2895-40B0-9C4B-152A770F1BDF}" dt="2025-03-05T10:30:05.227" v="24" actId="14100"/>
        <pc:sldMkLst>
          <pc:docMk/>
          <pc:sldMk cId="2961024624" sldId="259"/>
        </pc:sldMkLst>
        <pc:picChg chg="add mod">
          <ac:chgData name="Günter Schmidt" userId="3effc45ba3739dce" providerId="LiveId" clId="{2B963F19-2895-40B0-9C4B-152A770F1BDF}" dt="2025-03-05T10:30:05.227" v="24" actId="14100"/>
          <ac:picMkLst>
            <pc:docMk/>
            <pc:sldMk cId="2961024624" sldId="259"/>
            <ac:picMk id="2" creationId="{E8671BC4-7B33-0A66-F69C-B37089FB2BB6}"/>
          </ac:picMkLst>
        </pc:picChg>
        <pc:picChg chg="del">
          <ac:chgData name="Günter Schmidt" userId="3effc45ba3739dce" providerId="LiveId" clId="{2B963F19-2895-40B0-9C4B-152A770F1BDF}" dt="2025-03-05T10:23:38.444" v="5" actId="478"/>
          <ac:picMkLst>
            <pc:docMk/>
            <pc:sldMk cId="2961024624" sldId="259"/>
            <ac:picMk id="7" creationId="{DFE9782D-FD8A-2D69-8067-4F1CB5925882}"/>
          </ac:picMkLst>
        </pc:picChg>
      </pc:sldChg>
      <pc:sldChg chg="addSp delSp mod">
        <pc:chgData name="Günter Schmidt" userId="3effc45ba3739dce" providerId="LiveId" clId="{2B963F19-2895-40B0-9C4B-152A770F1BDF}" dt="2025-03-05T10:31:15.487" v="27"/>
        <pc:sldMkLst>
          <pc:docMk/>
          <pc:sldMk cId="2590810654" sldId="260"/>
        </pc:sldMkLst>
        <pc:picChg chg="add del">
          <ac:chgData name="Günter Schmidt" userId="3effc45ba3739dce" providerId="LiveId" clId="{2B963F19-2895-40B0-9C4B-152A770F1BDF}" dt="2025-03-05T10:30:42.638" v="26" actId="478"/>
          <ac:picMkLst>
            <pc:docMk/>
            <pc:sldMk cId="2590810654" sldId="260"/>
            <ac:picMk id="2" creationId="{805A8AA3-C357-C47E-D8FC-10543C03649B}"/>
          </ac:picMkLst>
        </pc:picChg>
        <pc:picChg chg="add">
          <ac:chgData name="Günter Schmidt" userId="3effc45ba3739dce" providerId="LiveId" clId="{2B963F19-2895-40B0-9C4B-152A770F1BDF}" dt="2025-03-05T10:31:15.487" v="27"/>
          <ac:picMkLst>
            <pc:docMk/>
            <pc:sldMk cId="2590810654" sldId="260"/>
            <ac:picMk id="3" creationId="{E87E3B7A-4F58-BCBE-FD03-4BF6B27CCC00}"/>
          </ac:picMkLst>
        </pc:picChg>
        <pc:picChg chg="del">
          <ac:chgData name="Günter Schmidt" userId="3effc45ba3739dce" providerId="LiveId" clId="{2B963F19-2895-40B0-9C4B-152A770F1BDF}" dt="2025-03-05T10:23:41.840" v="6" actId="478"/>
          <ac:picMkLst>
            <pc:docMk/>
            <pc:sldMk cId="2590810654" sldId="260"/>
            <ac:picMk id="4" creationId="{DBCFAD4B-5887-D0EF-29DA-9AF28E41711C}"/>
          </ac:picMkLst>
        </pc:picChg>
      </pc:sldChg>
      <pc:sldChg chg="addSp delSp modSp mod ord">
        <pc:chgData name="Günter Schmidt" userId="3effc45ba3739dce" providerId="LiveId" clId="{2B963F19-2895-40B0-9C4B-152A770F1BDF}" dt="2025-03-05T10:24:52.944" v="15"/>
        <pc:sldMkLst>
          <pc:docMk/>
          <pc:sldMk cId="3577485752" sldId="261"/>
        </pc:sldMkLst>
        <pc:picChg chg="add mod">
          <ac:chgData name="Günter Schmidt" userId="3effc45ba3739dce" providerId="LiveId" clId="{2B963F19-2895-40B0-9C4B-152A770F1BDF}" dt="2025-03-05T10:24:42.299" v="13" actId="1076"/>
          <ac:picMkLst>
            <pc:docMk/>
            <pc:sldMk cId="3577485752" sldId="261"/>
            <ac:picMk id="3" creationId="{E09CBB8B-5167-746B-D9B4-312D68F753E7}"/>
          </ac:picMkLst>
        </pc:picChg>
        <pc:picChg chg="del">
          <ac:chgData name="Günter Schmidt" userId="3effc45ba3739dce" providerId="LiveId" clId="{2B963F19-2895-40B0-9C4B-152A770F1BDF}" dt="2025-03-05T10:23:45.134" v="7" actId="478"/>
          <ac:picMkLst>
            <pc:docMk/>
            <pc:sldMk cId="3577485752" sldId="261"/>
            <ac:picMk id="4" creationId="{30C6801E-0B72-3298-AA56-FA13C8018D45}"/>
          </ac:picMkLst>
        </pc:picChg>
      </pc:sldChg>
      <pc:sldChg chg="del">
        <pc:chgData name="Günter Schmidt" userId="3effc45ba3739dce" providerId="LiveId" clId="{2B963F19-2895-40B0-9C4B-152A770F1BDF}" dt="2025-03-05T10:46:29.461" v="99" actId="47"/>
        <pc:sldMkLst>
          <pc:docMk/>
          <pc:sldMk cId="2465581780" sldId="262"/>
        </pc:sldMkLst>
      </pc:sldChg>
      <pc:sldChg chg="del">
        <pc:chgData name="Günter Schmidt" userId="3effc45ba3739dce" providerId="LiveId" clId="{2B963F19-2895-40B0-9C4B-152A770F1BDF}" dt="2025-03-05T10:46:31.018" v="100" actId="47"/>
        <pc:sldMkLst>
          <pc:docMk/>
          <pc:sldMk cId="1718984508" sldId="263"/>
        </pc:sldMkLst>
      </pc:sldChg>
      <pc:sldChg chg="del">
        <pc:chgData name="Günter Schmidt" userId="3effc45ba3739dce" providerId="LiveId" clId="{2B963F19-2895-40B0-9C4B-152A770F1BDF}" dt="2025-03-05T10:46:32.058" v="101" actId="47"/>
        <pc:sldMkLst>
          <pc:docMk/>
          <pc:sldMk cId="2181260579" sldId="264"/>
        </pc:sldMkLst>
      </pc:sldChg>
      <pc:sldChg chg="del">
        <pc:chgData name="Günter Schmidt" userId="3effc45ba3739dce" providerId="LiveId" clId="{2B963F19-2895-40B0-9C4B-152A770F1BDF}" dt="2025-03-05T10:46:33.388" v="102" actId="47"/>
        <pc:sldMkLst>
          <pc:docMk/>
          <pc:sldMk cId="1735970599" sldId="265"/>
        </pc:sldMkLst>
      </pc:sldChg>
      <pc:sldChg chg="addSp delSp modSp add mod">
        <pc:chgData name="Günter Schmidt" userId="3effc45ba3739dce" providerId="LiveId" clId="{2B963F19-2895-40B0-9C4B-152A770F1BDF}" dt="2025-03-05T10:32:37.564" v="33" actId="1076"/>
        <pc:sldMkLst>
          <pc:docMk/>
          <pc:sldMk cId="3192372722" sldId="266"/>
        </pc:sldMkLst>
        <pc:picChg chg="add del">
          <ac:chgData name="Günter Schmidt" userId="3effc45ba3739dce" providerId="LiveId" clId="{2B963F19-2895-40B0-9C4B-152A770F1BDF}" dt="2025-03-05T10:32:06.580" v="29" actId="478"/>
          <ac:picMkLst>
            <pc:docMk/>
            <pc:sldMk cId="3192372722" sldId="266"/>
            <ac:picMk id="2" creationId="{CFE9D48D-F386-2D21-1146-605D50B26CE3}"/>
          </ac:picMkLst>
        </pc:picChg>
        <pc:picChg chg="add mod">
          <ac:chgData name="Günter Schmidt" userId="3effc45ba3739dce" providerId="LiveId" clId="{2B963F19-2895-40B0-9C4B-152A770F1BDF}" dt="2025-03-05T10:32:37.564" v="33" actId="1076"/>
          <ac:picMkLst>
            <pc:docMk/>
            <pc:sldMk cId="3192372722" sldId="266"/>
            <ac:picMk id="3" creationId="{CC828EF6-8995-0757-C7F2-4DC553E810A6}"/>
          </ac:picMkLst>
        </pc:picChg>
      </pc:sldChg>
      <pc:sldChg chg="addSp modSp add mod replId">
        <pc:chgData name="Günter Schmidt" userId="3effc45ba3739dce" providerId="LiveId" clId="{2B963F19-2895-40B0-9C4B-152A770F1BDF}" dt="2025-03-05T10:33:18.817" v="37" actId="1076"/>
        <pc:sldMkLst>
          <pc:docMk/>
          <pc:sldMk cId="403834691" sldId="267"/>
        </pc:sldMkLst>
        <pc:picChg chg="add mod">
          <ac:chgData name="Günter Schmidt" userId="3effc45ba3739dce" providerId="LiveId" clId="{2B963F19-2895-40B0-9C4B-152A770F1BDF}" dt="2025-03-05T10:33:18.817" v="37" actId="1076"/>
          <ac:picMkLst>
            <pc:docMk/>
            <pc:sldMk cId="403834691" sldId="267"/>
            <ac:picMk id="2" creationId="{7505355A-A1E1-CFC3-A88F-62F7F27FC897}"/>
          </ac:picMkLst>
        </pc:picChg>
      </pc:sldChg>
      <pc:sldChg chg="addSp delSp add mod">
        <pc:chgData name="Günter Schmidt" userId="3effc45ba3739dce" providerId="LiveId" clId="{2B963F19-2895-40B0-9C4B-152A770F1BDF}" dt="2025-03-05T10:35:33.837" v="40"/>
        <pc:sldMkLst>
          <pc:docMk/>
          <pc:sldMk cId="3268349577" sldId="268"/>
        </pc:sldMkLst>
        <pc:picChg chg="add del">
          <ac:chgData name="Günter Schmidt" userId="3effc45ba3739dce" providerId="LiveId" clId="{2B963F19-2895-40B0-9C4B-152A770F1BDF}" dt="2025-03-05T10:35:01.384" v="39" actId="478"/>
          <ac:picMkLst>
            <pc:docMk/>
            <pc:sldMk cId="3268349577" sldId="268"/>
            <ac:picMk id="2" creationId="{343B3152-393E-F545-610B-BEF0D2FA4AB5}"/>
          </ac:picMkLst>
        </pc:picChg>
        <pc:picChg chg="add">
          <ac:chgData name="Günter Schmidt" userId="3effc45ba3739dce" providerId="LiveId" clId="{2B963F19-2895-40B0-9C4B-152A770F1BDF}" dt="2025-03-05T10:35:33.837" v="40"/>
          <ac:picMkLst>
            <pc:docMk/>
            <pc:sldMk cId="3268349577" sldId="268"/>
            <ac:picMk id="3" creationId="{57CA7FF6-6BCE-EA39-F27A-52791B9DEFF1}"/>
          </ac:picMkLst>
        </pc:picChg>
      </pc:sldChg>
      <pc:sldChg chg="addSp modSp add mod replId">
        <pc:chgData name="Günter Schmidt" userId="3effc45ba3739dce" providerId="LiveId" clId="{2B963F19-2895-40B0-9C4B-152A770F1BDF}" dt="2025-03-05T10:44:52.356" v="77" actId="1076"/>
        <pc:sldMkLst>
          <pc:docMk/>
          <pc:sldMk cId="3114424127" sldId="269"/>
        </pc:sldMkLst>
        <pc:picChg chg="add mod">
          <ac:chgData name="Günter Schmidt" userId="3effc45ba3739dce" providerId="LiveId" clId="{2B963F19-2895-40B0-9C4B-152A770F1BDF}" dt="2025-03-05T10:44:52.356" v="77" actId="1076"/>
          <ac:picMkLst>
            <pc:docMk/>
            <pc:sldMk cId="3114424127" sldId="269"/>
            <ac:picMk id="2" creationId="{20F5896F-25B9-C7B9-A7D4-273CAB249978}"/>
          </ac:picMkLst>
        </pc:picChg>
      </pc:sldChg>
      <pc:sldChg chg="addSp modSp add mod replId">
        <pc:chgData name="Günter Schmidt" userId="3effc45ba3739dce" providerId="LiveId" clId="{2B963F19-2895-40B0-9C4B-152A770F1BDF}" dt="2025-03-05T10:45:02.298" v="80" actId="1076"/>
        <pc:sldMkLst>
          <pc:docMk/>
          <pc:sldMk cId="16614272" sldId="270"/>
        </pc:sldMkLst>
        <pc:picChg chg="add mod">
          <ac:chgData name="Günter Schmidt" userId="3effc45ba3739dce" providerId="LiveId" clId="{2B963F19-2895-40B0-9C4B-152A770F1BDF}" dt="2025-03-05T10:45:02.298" v="80" actId="1076"/>
          <ac:picMkLst>
            <pc:docMk/>
            <pc:sldMk cId="16614272" sldId="270"/>
            <ac:picMk id="2" creationId="{A0D0C431-83D4-F045-8B5E-0B09FA65E3E3}"/>
          </ac:picMkLst>
        </pc:picChg>
      </pc:sldChg>
      <pc:sldChg chg="addSp modSp add mod replId">
        <pc:chgData name="Günter Schmidt" userId="3effc45ba3739dce" providerId="LiveId" clId="{2B963F19-2895-40B0-9C4B-152A770F1BDF}" dt="2025-03-05T10:45:07.897" v="82" actId="14100"/>
        <pc:sldMkLst>
          <pc:docMk/>
          <pc:sldMk cId="1194988533" sldId="271"/>
        </pc:sldMkLst>
        <pc:picChg chg="add mod">
          <ac:chgData name="Günter Schmidt" userId="3effc45ba3739dce" providerId="LiveId" clId="{2B963F19-2895-40B0-9C4B-152A770F1BDF}" dt="2025-03-05T10:45:07.897" v="82" actId="14100"/>
          <ac:picMkLst>
            <pc:docMk/>
            <pc:sldMk cId="1194988533" sldId="271"/>
            <ac:picMk id="2" creationId="{C6C257D0-B444-D68E-DFE0-FE28D5A5924F}"/>
          </ac:picMkLst>
        </pc:picChg>
      </pc:sldChg>
      <pc:sldChg chg="addSp modSp add mod">
        <pc:chgData name="Günter Schmidt" userId="3effc45ba3739dce" providerId="LiveId" clId="{2B963F19-2895-40B0-9C4B-152A770F1BDF}" dt="2025-03-05T10:45:15.077" v="84" actId="14100"/>
        <pc:sldMkLst>
          <pc:docMk/>
          <pc:sldMk cId="2427187168" sldId="272"/>
        </pc:sldMkLst>
        <pc:picChg chg="add mod">
          <ac:chgData name="Günter Schmidt" userId="3effc45ba3739dce" providerId="LiveId" clId="{2B963F19-2895-40B0-9C4B-152A770F1BDF}" dt="2025-03-05T10:45:15.077" v="84" actId="14100"/>
          <ac:picMkLst>
            <pc:docMk/>
            <pc:sldMk cId="2427187168" sldId="272"/>
            <ac:picMk id="2" creationId="{B912C5D5-0488-5EC7-2F80-65B7DC76FB31}"/>
          </ac:picMkLst>
        </pc:picChg>
      </pc:sldChg>
      <pc:sldChg chg="addSp modSp add mod">
        <pc:chgData name="Günter Schmidt" userId="3effc45ba3739dce" providerId="LiveId" clId="{2B963F19-2895-40B0-9C4B-152A770F1BDF}" dt="2025-03-05T10:45:38.957" v="90" actId="1076"/>
        <pc:sldMkLst>
          <pc:docMk/>
          <pc:sldMk cId="4292358751" sldId="273"/>
        </pc:sldMkLst>
        <pc:picChg chg="add mod">
          <ac:chgData name="Günter Schmidt" userId="3effc45ba3739dce" providerId="LiveId" clId="{2B963F19-2895-40B0-9C4B-152A770F1BDF}" dt="2025-03-05T10:45:38.957" v="90" actId="1076"/>
          <ac:picMkLst>
            <pc:docMk/>
            <pc:sldMk cId="4292358751" sldId="273"/>
            <ac:picMk id="2" creationId="{6350896A-B0F4-2542-361A-500F38759878}"/>
          </ac:picMkLst>
        </pc:picChg>
      </pc:sldChg>
      <pc:sldChg chg="addSp modSp add mod replId">
        <pc:chgData name="Günter Schmidt" userId="3effc45ba3739dce" providerId="LiveId" clId="{2B963F19-2895-40B0-9C4B-152A770F1BDF}" dt="2025-03-05T10:45:46.697" v="93" actId="1076"/>
        <pc:sldMkLst>
          <pc:docMk/>
          <pc:sldMk cId="3870395105" sldId="274"/>
        </pc:sldMkLst>
        <pc:picChg chg="add mod">
          <ac:chgData name="Günter Schmidt" userId="3effc45ba3739dce" providerId="LiveId" clId="{2B963F19-2895-40B0-9C4B-152A770F1BDF}" dt="2025-03-05T10:45:46.697" v="93" actId="1076"/>
          <ac:picMkLst>
            <pc:docMk/>
            <pc:sldMk cId="3870395105" sldId="274"/>
            <ac:picMk id="2" creationId="{7B37A487-53C1-35A9-B5AB-17605A9EC45B}"/>
          </ac:picMkLst>
        </pc:picChg>
      </pc:sldChg>
      <pc:sldChg chg="addSp modSp add mod">
        <pc:chgData name="Günter Schmidt" userId="3effc45ba3739dce" providerId="LiveId" clId="{2B963F19-2895-40B0-9C4B-152A770F1BDF}" dt="2025-03-05T10:45:53.349" v="96" actId="1076"/>
        <pc:sldMkLst>
          <pc:docMk/>
          <pc:sldMk cId="3322890669" sldId="275"/>
        </pc:sldMkLst>
        <pc:picChg chg="add mod">
          <ac:chgData name="Günter Schmidt" userId="3effc45ba3739dce" providerId="LiveId" clId="{2B963F19-2895-40B0-9C4B-152A770F1BDF}" dt="2025-03-05T10:45:53.349" v="96" actId="1076"/>
          <ac:picMkLst>
            <pc:docMk/>
            <pc:sldMk cId="3322890669" sldId="275"/>
            <ac:picMk id="2" creationId="{E65338A5-BE2C-E070-D290-7F43740B2E3E}"/>
          </ac:picMkLst>
        </pc:picChg>
      </pc:sldChg>
      <pc:sldChg chg="addSp modSp add mod replId">
        <pc:chgData name="Günter Schmidt" userId="3effc45ba3739dce" providerId="LiveId" clId="{2B963F19-2895-40B0-9C4B-152A770F1BDF}" dt="2025-03-05T10:45:59.031" v="98" actId="14100"/>
        <pc:sldMkLst>
          <pc:docMk/>
          <pc:sldMk cId="1957455078" sldId="276"/>
        </pc:sldMkLst>
        <pc:picChg chg="add mod">
          <ac:chgData name="Günter Schmidt" userId="3effc45ba3739dce" providerId="LiveId" clId="{2B963F19-2895-40B0-9C4B-152A770F1BDF}" dt="2025-03-05T10:45:59.031" v="98" actId="14100"/>
          <ac:picMkLst>
            <pc:docMk/>
            <pc:sldMk cId="1957455078" sldId="276"/>
            <ac:picMk id="2" creationId="{059BC88D-9E1D-9E87-B2BE-A11EBED32F2C}"/>
          </ac:picMkLst>
        </pc:picChg>
      </pc:sldChg>
      <pc:sldChg chg="addSp add replId">
        <pc:chgData name="Günter Schmidt" userId="3effc45ba3739dce" providerId="LiveId" clId="{2B963F19-2895-40B0-9C4B-152A770F1BDF}" dt="2025-03-05T10:39:58.448" v="58"/>
        <pc:sldMkLst>
          <pc:docMk/>
          <pc:sldMk cId="3118889047" sldId="277"/>
        </pc:sldMkLst>
        <pc:picChg chg="add">
          <ac:chgData name="Günter Schmidt" userId="3effc45ba3739dce" providerId="LiveId" clId="{2B963F19-2895-40B0-9C4B-152A770F1BDF}" dt="2025-03-05T10:39:58.448" v="58"/>
          <ac:picMkLst>
            <pc:docMk/>
            <pc:sldMk cId="3118889047" sldId="277"/>
            <ac:picMk id="2" creationId="{F6D961F4-EA37-EAC0-D3A7-6CF7FB363EDD}"/>
          </ac:picMkLst>
        </pc:picChg>
      </pc:sldChg>
      <pc:sldChg chg="addSp delSp modSp add mod replId">
        <pc:chgData name="Günter Schmidt" userId="3effc45ba3739dce" providerId="LiveId" clId="{2B963F19-2895-40B0-9C4B-152A770F1BDF}" dt="2025-03-05T10:41:24.609" v="64"/>
        <pc:sldMkLst>
          <pc:docMk/>
          <pc:sldMk cId="3158505139" sldId="278"/>
        </pc:sldMkLst>
        <pc:picChg chg="add del mod">
          <ac:chgData name="Günter Schmidt" userId="3effc45ba3739dce" providerId="LiveId" clId="{2B963F19-2895-40B0-9C4B-152A770F1BDF}" dt="2025-03-05T10:40:46.487" v="63" actId="478"/>
          <ac:picMkLst>
            <pc:docMk/>
            <pc:sldMk cId="3158505139" sldId="278"/>
            <ac:picMk id="2" creationId="{7FA46A3E-7F04-051B-FC79-A64F587A2C54}"/>
          </ac:picMkLst>
        </pc:picChg>
        <pc:picChg chg="add">
          <ac:chgData name="Günter Schmidt" userId="3effc45ba3739dce" providerId="LiveId" clId="{2B963F19-2895-40B0-9C4B-152A770F1BDF}" dt="2025-03-05T10:41:24.609" v="64"/>
          <ac:picMkLst>
            <pc:docMk/>
            <pc:sldMk cId="3158505139" sldId="278"/>
            <ac:picMk id="3" creationId="{B801C413-6111-DB86-0CA3-EAA7B9B98EEB}"/>
          </ac:picMkLst>
        </pc:picChg>
      </pc:sldChg>
      <pc:sldChg chg="addSp add">
        <pc:chgData name="Günter Schmidt" userId="3effc45ba3739dce" providerId="LiveId" clId="{2B963F19-2895-40B0-9C4B-152A770F1BDF}" dt="2025-03-05T10:41:48.659" v="65"/>
        <pc:sldMkLst>
          <pc:docMk/>
          <pc:sldMk cId="1295052800" sldId="279"/>
        </pc:sldMkLst>
        <pc:picChg chg="add">
          <ac:chgData name="Günter Schmidt" userId="3effc45ba3739dce" providerId="LiveId" clId="{2B963F19-2895-40B0-9C4B-152A770F1BDF}" dt="2025-03-05T10:41:48.659" v="65"/>
          <ac:picMkLst>
            <pc:docMk/>
            <pc:sldMk cId="1295052800" sldId="279"/>
            <ac:picMk id="2" creationId="{F2F4E54F-9E43-8D5D-0C6A-9697D2F71335}"/>
          </ac:picMkLst>
        </pc:picChg>
      </pc:sldChg>
      <pc:sldChg chg="addSp add">
        <pc:chgData name="Günter Schmidt" userId="3effc45ba3739dce" providerId="LiveId" clId="{2B963F19-2895-40B0-9C4B-152A770F1BDF}" dt="2025-03-05T10:42:32.581" v="67"/>
        <pc:sldMkLst>
          <pc:docMk/>
          <pc:sldMk cId="1409610524" sldId="280"/>
        </pc:sldMkLst>
        <pc:picChg chg="add">
          <ac:chgData name="Günter Schmidt" userId="3effc45ba3739dce" providerId="LiveId" clId="{2B963F19-2895-40B0-9C4B-152A770F1BDF}" dt="2025-03-05T10:42:32.581" v="67"/>
          <ac:picMkLst>
            <pc:docMk/>
            <pc:sldMk cId="1409610524" sldId="280"/>
            <ac:picMk id="2" creationId="{58FA0059-0FB5-A101-C825-41D6CB3F944A}"/>
          </ac:picMkLst>
        </pc:picChg>
      </pc:sldChg>
      <pc:sldChg chg="addSp delSp add mod">
        <pc:chgData name="Günter Schmidt" userId="3effc45ba3739dce" providerId="LiveId" clId="{2B963F19-2895-40B0-9C4B-152A770F1BDF}" dt="2025-03-05T10:43:36.851" v="71"/>
        <pc:sldMkLst>
          <pc:docMk/>
          <pc:sldMk cId="525063304" sldId="281"/>
        </pc:sldMkLst>
        <pc:picChg chg="add del">
          <ac:chgData name="Günter Schmidt" userId="3effc45ba3739dce" providerId="LiveId" clId="{2B963F19-2895-40B0-9C4B-152A770F1BDF}" dt="2025-03-05T10:43:03.381" v="70" actId="478"/>
          <ac:picMkLst>
            <pc:docMk/>
            <pc:sldMk cId="525063304" sldId="281"/>
            <ac:picMk id="2" creationId="{B444BCFA-5830-455C-F553-F58B2CEDC113}"/>
          </ac:picMkLst>
        </pc:picChg>
        <pc:picChg chg="add">
          <ac:chgData name="Günter Schmidt" userId="3effc45ba3739dce" providerId="LiveId" clId="{2B963F19-2895-40B0-9C4B-152A770F1BDF}" dt="2025-03-05T10:43:36.851" v="71"/>
          <ac:picMkLst>
            <pc:docMk/>
            <pc:sldMk cId="525063304" sldId="281"/>
            <ac:picMk id="3" creationId="{409E6728-D7F9-D696-8CE1-E58C1EB84513}"/>
          </ac:picMkLst>
        </pc:picChg>
      </pc:sldChg>
      <pc:sldChg chg="addSp add">
        <pc:chgData name="Günter Schmidt" userId="3effc45ba3739dce" providerId="LiveId" clId="{2B963F19-2895-40B0-9C4B-152A770F1BDF}" dt="2025-03-05T10:44:00.529" v="73"/>
        <pc:sldMkLst>
          <pc:docMk/>
          <pc:sldMk cId="4133591694" sldId="282"/>
        </pc:sldMkLst>
        <pc:picChg chg="add">
          <ac:chgData name="Günter Schmidt" userId="3effc45ba3739dce" providerId="LiveId" clId="{2B963F19-2895-40B0-9C4B-152A770F1BDF}" dt="2025-03-05T10:44:00.529" v="73"/>
          <ac:picMkLst>
            <pc:docMk/>
            <pc:sldMk cId="4133591694" sldId="282"/>
            <ac:picMk id="2" creationId="{41C3BFF4-0D82-789E-05C5-2DD7FC99D077}"/>
          </ac:picMkLst>
        </pc:picChg>
      </pc:sldChg>
      <pc:sldChg chg="addSp add">
        <pc:chgData name="Günter Schmidt" userId="3effc45ba3739dce" providerId="LiveId" clId="{2B963F19-2895-40B0-9C4B-152A770F1BDF}" dt="2025-03-05T10:44:24.364" v="74"/>
        <pc:sldMkLst>
          <pc:docMk/>
          <pc:sldMk cId="976957385" sldId="283"/>
        </pc:sldMkLst>
        <pc:picChg chg="add">
          <ac:chgData name="Günter Schmidt" userId="3effc45ba3739dce" providerId="LiveId" clId="{2B963F19-2895-40B0-9C4B-152A770F1BDF}" dt="2025-03-05T10:44:24.364" v="74"/>
          <ac:picMkLst>
            <pc:docMk/>
            <pc:sldMk cId="976957385" sldId="283"/>
            <ac:picMk id="2" creationId="{47761377-B33B-588D-6362-C0E7C0ED29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27FA1-6BF7-F864-857D-30A412F70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24DE302-0D53-305A-2AF0-E7099DBF8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21EA6B-174C-F9AB-E3BE-5AE4F4A3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C27F-0C54-4F2B-AE79-94141526253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976F25-CB19-EA23-3288-D931CD99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F3AE31-7C96-86FA-92F4-B100B01B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25F-00BB-4FE3-BCDE-07436B6BB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21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DCEE8-C102-DBD7-4C16-6BE14B1B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DBC744-F014-668C-F120-D3EDD9034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E4325F-6633-3CEF-877C-C8E084A0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C27F-0C54-4F2B-AE79-94141526253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C014D8-46EE-999E-439C-A1590782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39D108-E627-3A8C-206B-0C4497F7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25F-00BB-4FE3-BCDE-07436B6BB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20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05DFDC7-A1BF-7DC8-1A9C-9870D4D51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6250B9-2E6C-621C-0193-111126EC0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CA0988-0A3D-BDEC-95E5-A72F369C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C27F-0C54-4F2B-AE79-94141526253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A66AF0-F4A6-1987-2D51-497DCE9E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90CA7B-D04E-6734-EF56-A2EEE179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25F-00BB-4FE3-BCDE-07436B6BB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84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701A1-87B2-9B11-91C8-5936805F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1C49F1-DFC7-3F4F-5942-3F70D7B4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0EB799-D719-1C88-29E5-19F814EC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C27F-0C54-4F2B-AE79-94141526253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1DF028-F30B-F26B-809C-9835CFFE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1C5E52-5C5D-EDA1-C6C1-B1DAD624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25F-00BB-4FE3-BCDE-07436B6BB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15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E8579-1FF0-A5AA-BF94-C91C417D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57D9CB-D09B-3593-BDCD-D4C0DAAC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F96D52-A168-4EB8-1ED4-E67A3466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C27F-0C54-4F2B-AE79-94141526253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4CDC0A-4856-0CF7-3210-CC2F96C4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ABF469-0E44-217B-7F35-92D56C2B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25F-00BB-4FE3-BCDE-07436B6BB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81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71906-3793-CAD6-BE21-70242B60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C198CD-3FE1-6233-CFAD-D4D573BC5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2EB10C-C941-6DA1-0E2F-8FA4945AA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C0A640-2E12-E90B-72BF-82829742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C27F-0C54-4F2B-AE79-94141526253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488C51-1F4C-EAE0-2904-B0172828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C32D0F-D11C-B9F0-B9BA-E6234143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25F-00BB-4FE3-BCDE-07436B6BB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95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A9058-31B7-2B91-BC34-16A8E08A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579D4A-7CED-F2D1-0CCA-AF8B22CF6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D4A913-A3B7-F8BE-AA8F-F78254B27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F535FE-6D2F-6EFE-A6D3-5743CADCC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5E1590-1573-57DF-2676-9A609DA2A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A1A9F7-E6E2-F18D-72CB-AEC6CA06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C27F-0C54-4F2B-AE79-94141526253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97F4A4-F65D-C72B-64B1-7E9EC73B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0D30879-5CF8-F3DA-CE55-198A7C8E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25F-00BB-4FE3-BCDE-07436B6BB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57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055D8-19D3-BBC1-715B-64AB01E6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B9B3C7-1BD2-DF8F-384D-B15B67B8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C27F-0C54-4F2B-AE79-94141526253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1A735C-E950-CDBD-2896-20AE720B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53E69D-BE29-13A9-0DF1-A65C09A9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25F-00BB-4FE3-BCDE-07436B6BB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36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9DFA9F-851E-27DA-3610-C7D13E4F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C27F-0C54-4F2B-AE79-94141526253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EDD66E-1FB9-4EF7-570E-DC7B0155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7180CB-7787-85F0-B8E6-991AA5A5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25F-00BB-4FE3-BCDE-07436B6BB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86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831B4-C3B7-4FD8-170D-901F7B27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CC55D7-A34A-68B6-D1B8-6EF98EA5E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47A3CF-3DB9-4E83-E968-83A7F2A85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A5BDD7-E193-EECA-8785-975087BA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C27F-0C54-4F2B-AE79-94141526253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C4BBA8-7FD5-8E63-A7E4-F8D9105A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FD5C27-1157-DAA4-F048-EEFB9B57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25F-00BB-4FE3-BCDE-07436B6BB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68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C2009-337F-CA28-1380-AF94B224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23BA540-52EB-8D9E-B560-7C846AA69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7BA6A-17AD-70EF-709B-4656F2C9F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252DC5-8534-7B0E-4445-5112D0A2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C27F-0C54-4F2B-AE79-94141526253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BBAF23-50E5-C586-407B-842B0C31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199A0A-DB0C-EF43-DFD4-8FBA24A8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B25F-00BB-4FE3-BCDE-07436B6BB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54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29000">
              <a:srgbClr val="FFFF99"/>
            </a:gs>
            <a:gs pos="100000">
              <a:schemeClr val="accent2">
                <a:lumMod val="45000"/>
                <a:lumOff val="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D5EF60-5925-E208-D931-FBC5B9B6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513609-233B-E43A-82D6-2C8C2BCCB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DF2C53-A185-AC36-7322-B794B066E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0CC27F-0C54-4F2B-AE79-941415262536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B37248-3774-971E-41B8-C2A64BCA6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E2262F-1355-9EBA-5BB8-ACAB7B8CF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E3B25F-00BB-4FE3-BCDE-07436B6BB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8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3A043-6A04-2509-47C1-188AB22E7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ymbol, Logo, Emblem enthält.&#10;&#10;KI-generierte Inhalte können fehlerhaft sein.">
            <a:extLst>
              <a:ext uri="{FF2B5EF4-FFF2-40B4-BE49-F238E27FC236}">
                <a16:creationId xmlns:a16="http://schemas.microsoft.com/office/drawing/2014/main" id="{E09CBB8B-5167-746B-D9B4-312D68F75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20" y="636954"/>
            <a:ext cx="7417359" cy="558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4F371-C036-48A5-DB78-76A25B51E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912C5D5-0488-5EC7-2F80-65B7DC76F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8" y="774643"/>
            <a:ext cx="8438184" cy="50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8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E72D7-291D-836F-D007-F464F8E80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350896A-B0F4-2542-361A-500F3875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57" y="512465"/>
            <a:ext cx="8933814" cy="53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40A81-EE28-EFED-BC00-56F57D1CA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B37A487-53C1-35A9-B5AB-17605A9EC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872" y="601060"/>
            <a:ext cx="8856255" cy="5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9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BDDA7-EA43-552B-362D-C96EFF91D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65338A5-BE2C-E070-D290-7F43740B2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76" y="627582"/>
            <a:ext cx="8339704" cy="56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9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4B6C3-590B-C65E-D09B-B2D6704A0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59BC88D-9E1D-9E87-B2BE-A11EBED32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02" y="479221"/>
            <a:ext cx="8397795" cy="58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5B1E1-5566-C2A3-5D8A-1DF6519C0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6D961F4-EA37-EAC0-D3A7-6CF7FB36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247650"/>
            <a:ext cx="738378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8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18D5-1D27-5A4C-C0B8-35498102B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01C413-6111-DB86-0CA3-EAA7B9B9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095" y="0"/>
            <a:ext cx="6389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0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8DE09-A769-5727-5D47-547E3300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F4E54F-9E43-8D5D-0C6A-9697D2F71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777240"/>
            <a:ext cx="738378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5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1D74F-8EE6-27FB-8132-23452F844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8FA0059-0FB5-A101-C825-41D6CB3F9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327660"/>
            <a:ext cx="7383780" cy="6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1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DDFE5-BD59-A546-D8FC-E5FEC3902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09E6728-D7F9-D696-8CE1-E58C1EB84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1043940"/>
            <a:ext cx="7383780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6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7DC46-1A19-9B4F-CCBE-7C6061D2A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8671BC4-7B33-0A66-F69C-B37089FB2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239" y="0"/>
            <a:ext cx="786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24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ED286-169A-B4CA-A1F2-7F91A2AB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1C3BFF4-0D82-789E-05C5-2DD7FC99D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845820"/>
            <a:ext cx="738378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91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571D1-FB55-8E21-423A-2A51F0B49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7761377-B33B-588D-6362-C0E7C0ED2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1901190"/>
            <a:ext cx="7383780" cy="30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5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36B32-6A4A-3656-17C5-D64C1CB5E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87E3B7A-4F58-BCBE-FD03-4BF6B27CC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52" y="0"/>
            <a:ext cx="6408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1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9D8AD-49B4-2FF3-74F3-805AB6DC6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828EF6-8995-0757-C7F2-4DC553E81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66" y="134229"/>
            <a:ext cx="8221335" cy="63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7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EDC3E-3B01-898F-6F87-F43A61754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505355A-A1E1-CFC3-A88F-62F7F27F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01" y="189181"/>
            <a:ext cx="8122598" cy="64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F7C90-54F9-B182-34CC-A0B52E5DB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7CA7FF6-6BCE-EA39-F27A-52791B9D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190500"/>
            <a:ext cx="738378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4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A8086-0B3B-847D-38F4-EE2A69072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0F5896F-25B9-C7B9-A7D4-273CAB249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935" y="562937"/>
            <a:ext cx="8062158" cy="57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2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1708E-F52C-C6B3-4DFA-CE1A49445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0D0C431-83D4-F045-8B5E-0B09FA65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22" y="590633"/>
            <a:ext cx="8308255" cy="541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FAB5F-B059-EF67-FE65-C956D618B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6C257D0-B444-D68E-DFE0-FE28D5A59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96" y="697355"/>
            <a:ext cx="8694110" cy="506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8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Günter Schmidt</dc:creator>
  <cp:lastModifiedBy>Günter Schmidt</cp:lastModifiedBy>
  <cp:revision>1</cp:revision>
  <dcterms:created xsi:type="dcterms:W3CDTF">2025-03-05T09:17:39Z</dcterms:created>
  <dcterms:modified xsi:type="dcterms:W3CDTF">2025-03-05T10:46:38Z</dcterms:modified>
</cp:coreProperties>
</file>