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BF408-5B3A-4294-ADE2-E44BD06D6823}" v="5" dt="2025-03-05T10:09:19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ünter Schmidt" userId="3effc45ba3739dce" providerId="LiveId" clId="{105BF408-5B3A-4294-ADE2-E44BD06D6823}"/>
    <pc:docChg chg="custSel addSld delSld modSld">
      <pc:chgData name="Günter Schmidt" userId="3effc45ba3739dce" providerId="LiveId" clId="{105BF408-5B3A-4294-ADE2-E44BD06D6823}" dt="2025-03-05T10:10:53.566" v="108" actId="47"/>
      <pc:docMkLst>
        <pc:docMk/>
      </pc:docMkLst>
      <pc:sldChg chg="modSp mod">
        <pc:chgData name="Günter Schmidt" userId="3effc45ba3739dce" providerId="LiveId" clId="{105BF408-5B3A-4294-ADE2-E44BD06D6823}" dt="2025-03-05T10:00:20.226" v="0" actId="14100"/>
        <pc:sldMkLst>
          <pc:docMk/>
          <pc:sldMk cId="2590810654" sldId="260"/>
        </pc:sldMkLst>
        <pc:picChg chg="mod">
          <ac:chgData name="Günter Schmidt" userId="3effc45ba3739dce" providerId="LiveId" clId="{105BF408-5B3A-4294-ADE2-E44BD06D6823}" dt="2025-03-05T10:00:20.226" v="0" actId="14100"/>
          <ac:picMkLst>
            <pc:docMk/>
            <pc:sldMk cId="2590810654" sldId="260"/>
            <ac:picMk id="4" creationId="{DBCFAD4B-5887-D0EF-29DA-9AF28E41711C}"/>
          </ac:picMkLst>
        </pc:picChg>
      </pc:sldChg>
      <pc:sldChg chg="modSp mod">
        <pc:chgData name="Günter Schmidt" userId="3effc45ba3739dce" providerId="LiveId" clId="{105BF408-5B3A-4294-ADE2-E44BD06D6823}" dt="2025-03-05T10:00:50.492" v="4" actId="1076"/>
        <pc:sldMkLst>
          <pc:docMk/>
          <pc:sldMk cId="3577485752" sldId="261"/>
        </pc:sldMkLst>
        <pc:picChg chg="mod">
          <ac:chgData name="Günter Schmidt" userId="3effc45ba3739dce" providerId="LiveId" clId="{105BF408-5B3A-4294-ADE2-E44BD06D6823}" dt="2025-03-05T10:00:50.492" v="4" actId="1076"/>
          <ac:picMkLst>
            <pc:docMk/>
            <pc:sldMk cId="3577485752" sldId="261"/>
            <ac:picMk id="4" creationId="{30C6801E-0B72-3298-AA56-FA13C8018D45}"/>
          </ac:picMkLst>
        </pc:picChg>
      </pc:sldChg>
      <pc:sldChg chg="addSp delSp modSp mod">
        <pc:chgData name="Günter Schmidt" userId="3effc45ba3739dce" providerId="LiveId" clId="{105BF408-5B3A-4294-ADE2-E44BD06D6823}" dt="2025-03-05T10:10:35.981" v="107" actId="1076"/>
        <pc:sldMkLst>
          <pc:docMk/>
          <pc:sldMk cId="1735970599" sldId="265"/>
        </pc:sldMkLst>
        <pc:spChg chg="add mod">
          <ac:chgData name="Günter Schmidt" userId="3effc45ba3739dce" providerId="LiveId" clId="{105BF408-5B3A-4294-ADE2-E44BD06D6823}" dt="2025-03-05T10:10:35.981" v="107" actId="1076"/>
          <ac:spMkLst>
            <pc:docMk/>
            <pc:sldMk cId="1735970599" sldId="265"/>
            <ac:spMk id="4" creationId="{33548A0A-B3D6-3482-F185-CB08E1575CC3}"/>
          </ac:spMkLst>
        </pc:spChg>
        <pc:picChg chg="add mod modCrop">
          <ac:chgData name="Günter Schmidt" userId="3effc45ba3739dce" providerId="LiveId" clId="{105BF408-5B3A-4294-ADE2-E44BD06D6823}" dt="2025-03-05T10:07:53.014" v="75" actId="1076"/>
          <ac:picMkLst>
            <pc:docMk/>
            <pc:sldMk cId="1735970599" sldId="265"/>
            <ac:picMk id="6" creationId="{8FB41A31-4F79-BBB5-B00C-59019DE9011A}"/>
          </ac:picMkLst>
        </pc:picChg>
        <pc:picChg chg="add del mod">
          <ac:chgData name="Günter Schmidt" userId="3effc45ba3739dce" providerId="LiveId" clId="{105BF408-5B3A-4294-ADE2-E44BD06D6823}" dt="2025-03-05T10:05:41.661" v="63" actId="478"/>
          <ac:picMkLst>
            <pc:docMk/>
            <pc:sldMk cId="1735970599" sldId="265"/>
            <ac:picMk id="8" creationId="{9AD2CA9F-A919-4BB1-08FC-163AEBA733E9}"/>
          </ac:picMkLst>
        </pc:picChg>
        <pc:picChg chg="add mod modCrop">
          <ac:chgData name="Günter Schmidt" userId="3effc45ba3739dce" providerId="LiveId" clId="{105BF408-5B3A-4294-ADE2-E44BD06D6823}" dt="2025-03-05T10:07:55.404" v="76" actId="1076"/>
          <ac:picMkLst>
            <pc:docMk/>
            <pc:sldMk cId="1735970599" sldId="265"/>
            <ac:picMk id="10" creationId="{B302B92B-A1DD-E647-1CE7-E450B2041A5F}"/>
          </ac:picMkLst>
        </pc:picChg>
        <pc:picChg chg="add mod modCrop">
          <ac:chgData name="Günter Schmidt" userId="3effc45ba3739dce" providerId="LiveId" clId="{105BF408-5B3A-4294-ADE2-E44BD06D6823}" dt="2025-03-05T10:09:56.919" v="88" actId="1076"/>
          <ac:picMkLst>
            <pc:docMk/>
            <pc:sldMk cId="1735970599" sldId="265"/>
            <ac:picMk id="12" creationId="{FF2ECB8D-C166-57A9-47FB-0E66B727AE93}"/>
          </ac:picMkLst>
        </pc:picChg>
      </pc:sldChg>
      <pc:sldChg chg="add del">
        <pc:chgData name="Günter Schmidt" userId="3effc45ba3739dce" providerId="LiveId" clId="{105BF408-5B3A-4294-ADE2-E44BD06D6823}" dt="2025-03-05T10:10:53.566" v="108" actId="47"/>
        <pc:sldMkLst>
          <pc:docMk/>
          <pc:sldMk cId="1373010048" sldId="266"/>
        </pc:sldMkLst>
      </pc:sldChg>
      <pc:sldChg chg="del">
        <pc:chgData name="Günter Schmidt" userId="3effc45ba3739dce" providerId="LiveId" clId="{105BF408-5B3A-4294-ADE2-E44BD06D6823}" dt="2025-03-05T10:01:16.807" v="5" actId="47"/>
        <pc:sldMkLst>
          <pc:docMk/>
          <pc:sldMk cId="2986644453" sldId="266"/>
        </pc:sldMkLst>
      </pc:sldChg>
      <pc:sldChg chg="del">
        <pc:chgData name="Günter Schmidt" userId="3effc45ba3739dce" providerId="LiveId" clId="{105BF408-5B3A-4294-ADE2-E44BD06D6823}" dt="2025-03-05T10:01:18.340" v="6" actId="47"/>
        <pc:sldMkLst>
          <pc:docMk/>
          <pc:sldMk cId="2749360878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27FA1-6BF7-F864-857D-30A412F70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4DE302-0D53-305A-2AF0-E7099DBF8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21EA6B-174C-F9AB-E3BE-5AE4F4A3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976F25-CB19-EA23-3288-D931CD99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3AE31-7C96-86FA-92F4-B100B01B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21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DCEE8-C102-DBD7-4C16-6BE14B1B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DBC744-F014-668C-F120-D3EDD9034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4325F-6633-3CEF-877C-C8E084A0C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C014D8-46EE-999E-439C-A1590782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39D108-E627-3A8C-206B-0C4497F7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20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05DFDC7-A1BF-7DC8-1A9C-9870D4D51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6250B9-2E6C-621C-0193-111126EC0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CA0988-0A3D-BDEC-95E5-A72F369C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A66AF0-F4A6-1987-2D51-497DCE9E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90CA7B-D04E-6734-EF56-A2EEE179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84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701A1-87B2-9B11-91C8-5936805F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1C49F1-DFC7-3F4F-5942-3F70D7B49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0EB799-D719-1C88-29E5-19F814EC7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1DF028-F30B-F26B-809C-9835CFFE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1C5E52-5C5D-EDA1-C6C1-B1DAD624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15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E8579-1FF0-A5AA-BF94-C91C417D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57D9CB-D09B-3593-BDCD-D4C0DAAC7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F96D52-A168-4EB8-1ED4-E67A3466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4CDC0A-4856-0CF7-3210-CC2F96C46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ABF469-0E44-217B-7F35-92D56C2B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81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71906-3793-CAD6-BE21-70242B60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C198CD-3FE1-6233-CFAD-D4D573BC5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2EB10C-C941-6DA1-0E2F-8FA4945AA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C0A640-2E12-E90B-72BF-828297420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488C51-1F4C-EAE0-2904-B0172828E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C32D0F-D11C-B9F0-B9BA-E6234143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95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AA9058-31B7-2B91-BC34-16A8E08AC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579D4A-7CED-F2D1-0CCA-AF8B22CF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D4A913-A3B7-F8BE-AA8F-F78254B27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F535FE-6D2F-6EFE-A6D3-5743CADCC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35E1590-1573-57DF-2676-9A609DA2AF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0A1A9F7-E6E2-F18D-72CB-AEC6CA063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97F4A4-F65D-C72B-64B1-7E9EC73B7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0D30879-5CF8-F3DA-CE55-198A7C8E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574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055D8-19D3-BBC1-715B-64AB01E6D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B9B3C7-1BD2-DF8F-384D-B15B67B8C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1A735C-E950-CDBD-2896-20AE720B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53E69D-BE29-13A9-0DF1-A65C09A9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36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49DFA9F-851E-27DA-3610-C7D13E4F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EDD66E-1FB9-4EF7-570E-DC7B0155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7180CB-7787-85F0-B8E6-991AA5A5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865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831B4-C3B7-4FD8-170D-901F7B27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C55D7-A34A-68B6-D1B8-6EF98EA5E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47A3CF-3DB9-4E83-E968-83A7F2A85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A5BDD7-E193-EECA-8785-975087BA2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C4BBA8-7FD5-8E63-A7E4-F8D9105A2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FD5C27-1157-DAA4-F048-EEFB9B57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68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C2009-337F-CA28-1380-AF94B224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23BA540-52EB-8D9E-B560-7C846AA69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B7BA6A-17AD-70EF-709B-4656F2C9F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252DC5-8534-7B0E-4445-5112D0A2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BBAF23-50E5-C586-407B-842B0C31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199A0A-DB0C-EF43-DFD4-8FBA24A8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054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29000">
              <a:srgbClr val="FFFF99"/>
            </a:gs>
            <a:gs pos="100000">
              <a:schemeClr val="accent2">
                <a:lumMod val="45000"/>
                <a:lumOff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1D5EF60-5925-E208-D931-FBC5B9B60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513609-233B-E43A-82D6-2C8C2BCCB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F2C53-A185-AC36-7322-B794B066E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0CC27F-0C54-4F2B-AE79-941415262536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B37248-3774-971E-41B8-C2A64BCA6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E2262F-1355-9EBA-5BB8-ACAB7B8CF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E3B25F-00BB-4FE3-BCDE-07436B6BBFB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86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3C0B-B944-9039-E1A6-27957E04CE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6611DF-D934-8A10-0513-6CA956290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Text, Logo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FDE73651-F6E9-953E-5D0C-C2225AD73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7" b="13996"/>
          <a:stretch/>
        </p:blipFill>
        <p:spPr>
          <a:xfrm>
            <a:off x="301336" y="124691"/>
            <a:ext cx="11336482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56790-D453-5BE0-A477-51058736D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>
            <a:extLst>
              <a:ext uri="{FF2B5EF4-FFF2-40B4-BE49-F238E27FC236}">
                <a16:creationId xmlns:a16="http://schemas.microsoft.com/office/drawing/2014/main" id="{33548A0A-B3D6-3482-F185-CB08E1575CC3}"/>
              </a:ext>
            </a:extLst>
          </p:cNvPr>
          <p:cNvSpPr txBox="1">
            <a:spLocks/>
          </p:cNvSpPr>
          <p:nvPr/>
        </p:nvSpPr>
        <p:spPr>
          <a:xfrm>
            <a:off x="3717890" y="800902"/>
            <a:ext cx="4256036" cy="2515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i="1" dirty="0">
                <a:solidFill>
                  <a:srgbClr val="FF0000"/>
                </a:solidFill>
              </a:rPr>
              <a:t>Biebertaler </a:t>
            </a:r>
            <a:br>
              <a:rPr lang="de-DE" sz="3600" b="1" i="1" dirty="0">
                <a:solidFill>
                  <a:srgbClr val="FF0000"/>
                </a:solidFill>
              </a:rPr>
            </a:br>
            <a:r>
              <a:rPr lang="de-DE" sz="3600" b="1" i="1" dirty="0">
                <a:solidFill>
                  <a:srgbClr val="FF0000"/>
                </a:solidFill>
              </a:rPr>
              <a:t>in Eibenstock </a:t>
            </a:r>
            <a:br>
              <a:rPr lang="de-DE" sz="3600" b="1" i="1" dirty="0">
                <a:solidFill>
                  <a:srgbClr val="FF0000"/>
                </a:solidFill>
              </a:rPr>
            </a:br>
            <a:r>
              <a:rPr lang="de-DE" sz="3600" b="1" i="1" dirty="0">
                <a:solidFill>
                  <a:srgbClr val="FF0000"/>
                </a:solidFill>
              </a:rPr>
              <a:t>2024</a:t>
            </a:r>
          </a:p>
        </p:txBody>
      </p:sp>
      <p:pic>
        <p:nvPicPr>
          <p:cNvPr id="6" name="Grafik 5" descr="Ein Bild, das Person, Kleidung, Menschliches Gesicht, Halten enthält.&#10;&#10;KI-generierte Inhalte können fehlerhaft sein.">
            <a:extLst>
              <a:ext uri="{FF2B5EF4-FFF2-40B4-BE49-F238E27FC236}">
                <a16:creationId xmlns:a16="http://schemas.microsoft.com/office/drawing/2014/main" id="{8FB41A31-4F79-BBB5-B00C-59019DE90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r="12161"/>
          <a:stretch/>
        </p:blipFill>
        <p:spPr>
          <a:xfrm rot="16200000">
            <a:off x="7236524" y="908220"/>
            <a:ext cx="5528759" cy="4053954"/>
          </a:xfrm>
          <a:prstGeom prst="rect">
            <a:avLst/>
          </a:prstGeom>
        </p:spPr>
      </p:pic>
      <p:pic>
        <p:nvPicPr>
          <p:cNvPr id="10" name="Grafik 9" descr="Ein Bild, das Kleidung, Person, Im Haus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B302B92B-A1DD-E647-1CE7-E450B2041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9" t="33684" r="22934"/>
          <a:stretch/>
        </p:blipFill>
        <p:spPr>
          <a:xfrm>
            <a:off x="266835" y="170817"/>
            <a:ext cx="3290281" cy="3516924"/>
          </a:xfrm>
          <a:prstGeom prst="rect">
            <a:avLst/>
          </a:prstGeom>
        </p:spPr>
      </p:pic>
      <p:pic>
        <p:nvPicPr>
          <p:cNvPr id="12" name="Grafik 11" descr="Ein Bild, das Person, Kleidung, Drink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FF2ECB8D-C166-57A9-47FB-0E66B727A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8"/>
          <a:stretch/>
        </p:blipFill>
        <p:spPr>
          <a:xfrm>
            <a:off x="1575907" y="3429000"/>
            <a:ext cx="7058979" cy="322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7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F78E-5DA5-D188-8218-D65DED2DB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BAD3D56-8F41-5EE1-8CA1-FBFCDEF21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93518"/>
            <a:ext cx="930481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D340E-7A22-CE95-A4F4-1A3A7A318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B5B8467-19B4-E074-CBB7-1436715F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39" y="208165"/>
            <a:ext cx="7559733" cy="65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7DC46-1A19-9B4F-CCBE-7C6061D2A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FE9782D-FD8A-2D69-8067-4F1CB592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49" y="127462"/>
            <a:ext cx="7707213" cy="66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36B32-6A4A-3656-17C5-D64C1CB5E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CFAD4B-5887-D0EF-29DA-9AF28E41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04" y="90328"/>
            <a:ext cx="7799752" cy="66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1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3A043-6A04-2509-47C1-188AB22E7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0C6801E-0B72-3298-AA56-FA13C8018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86" y="914399"/>
            <a:ext cx="6898027" cy="481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8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914C-577C-8F74-E915-70CC1DBC5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AF182D-B926-C8A5-6C18-92F20D71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0579"/>
            <a:ext cx="8855947" cy="66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F6BAA-68F1-29C1-7C24-3B9541DD9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EA726F-4206-FBEB-EEBD-8CCB3F7E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47" y="213726"/>
            <a:ext cx="8321761" cy="4682134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CB731498-022A-D08A-7672-1C24F11D7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4141" y="5182298"/>
            <a:ext cx="8884971" cy="1152128"/>
          </a:xfrm>
        </p:spPr>
        <p:txBody>
          <a:bodyPr>
            <a:noAutofit/>
          </a:bodyPr>
          <a:lstStyle/>
          <a:p>
            <a:r>
              <a:rPr lang="de-DE" sz="2800" b="1" dirty="0">
                <a:solidFill>
                  <a:srgbClr val="7030A0"/>
                </a:solidFill>
              </a:rPr>
              <a:t>Der </a:t>
            </a:r>
            <a:r>
              <a:rPr lang="de-DE" sz="2800" b="1" dirty="0" err="1">
                <a:solidFill>
                  <a:srgbClr val="7030A0"/>
                </a:solidFill>
              </a:rPr>
              <a:t>Dünsbergverein</a:t>
            </a:r>
            <a:r>
              <a:rPr lang="de-DE" sz="2800" b="1" dirty="0">
                <a:solidFill>
                  <a:srgbClr val="7030A0"/>
                </a:solidFill>
              </a:rPr>
              <a:t> besucht die Märchenweihnacht  2017</a:t>
            </a:r>
            <a:br>
              <a:rPr lang="de-DE" sz="2800" b="1" dirty="0">
                <a:solidFill>
                  <a:srgbClr val="7030A0"/>
                </a:solidFill>
              </a:rPr>
            </a:br>
            <a:endParaRPr lang="de-DE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8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A9508-E6C7-728D-0BEC-A30FDC7C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31B3733-13F2-D349-7886-FB02FB610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944" y="130629"/>
            <a:ext cx="9650510" cy="6591717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84A071D3-3F44-4056-168A-4CFDCA6A5695}"/>
              </a:ext>
            </a:extLst>
          </p:cNvPr>
          <p:cNvSpPr txBox="1">
            <a:spLocks/>
          </p:cNvSpPr>
          <p:nvPr/>
        </p:nvSpPr>
        <p:spPr>
          <a:xfrm>
            <a:off x="4742822" y="130629"/>
            <a:ext cx="6143632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b="1" i="1" dirty="0">
                <a:solidFill>
                  <a:srgbClr val="FF0000"/>
                </a:solidFill>
              </a:rPr>
              <a:t>Unser Heimatverein in Biebertal </a:t>
            </a:r>
            <a:br>
              <a:rPr lang="de-DE" sz="2400" b="1" i="1" dirty="0">
                <a:solidFill>
                  <a:srgbClr val="FF0000"/>
                </a:solidFill>
              </a:rPr>
            </a:br>
            <a:r>
              <a:rPr lang="de-DE" sz="2400" b="1" i="1" dirty="0">
                <a:solidFill>
                  <a:srgbClr val="FF0000"/>
                </a:solidFill>
              </a:rPr>
              <a:t>Juli 2018</a:t>
            </a:r>
          </a:p>
        </p:txBody>
      </p:sp>
    </p:spTree>
    <p:extLst>
      <p:ext uri="{BB962C8B-B14F-4D97-AF65-F5344CB8AC3E}">
        <p14:creationId xmlns:p14="http://schemas.microsoft.com/office/powerpoint/2010/main" val="2181260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Breitbild</PresentationFormat>
  <Paragraphs>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Günter Schmidt</dc:creator>
  <cp:lastModifiedBy>Günter Schmidt</cp:lastModifiedBy>
  <cp:revision>1</cp:revision>
  <dcterms:created xsi:type="dcterms:W3CDTF">2025-03-05T09:17:39Z</dcterms:created>
  <dcterms:modified xsi:type="dcterms:W3CDTF">2025-03-05T10:10:54Z</dcterms:modified>
</cp:coreProperties>
</file>